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4463" y="0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3325" y="685800"/>
            <a:ext cx="4573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343400"/>
            <a:ext cx="5583238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4463" y="8685213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</a:t>
            </a:r>
            <a:r>
              <a:rPr lang="en-US" dirty="0" err="1" smtClean="0">
                <a:solidFill>
                  <a:srgbClr val="0070C0"/>
                </a:solidFill>
              </a:rPr>
              <a:t>llamo</a:t>
            </a:r>
            <a:r>
              <a:rPr lang="en-US" dirty="0" smtClean="0">
                <a:solidFill>
                  <a:srgbClr val="0070C0"/>
                </a:solidFill>
              </a:rPr>
              <a:t> ____________ </a:t>
            </a:r>
            <a:r>
              <a:rPr lang="en-US" dirty="0" err="1" smtClean="0">
                <a:solidFill>
                  <a:srgbClr val="0070C0"/>
                </a:solidFill>
              </a:rPr>
              <a:t>Clase</a:t>
            </a:r>
            <a:r>
              <a:rPr lang="en-US" dirty="0" smtClean="0">
                <a:solidFill>
                  <a:srgbClr val="0070C0"/>
                </a:solidFill>
              </a:rPr>
              <a:t> 701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</a:t>
            </a:r>
            <a:r>
              <a:rPr lang="en-US" dirty="0" err="1" smtClean="0">
                <a:solidFill>
                  <a:srgbClr val="0070C0"/>
                </a:solidFill>
              </a:rPr>
              <a:t>fecha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es</a:t>
            </a:r>
            <a:r>
              <a:rPr lang="en-US" dirty="0" smtClean="0">
                <a:solidFill>
                  <a:srgbClr val="0070C0"/>
                </a:solidFill>
              </a:rPr>
              <a:t> el </a:t>
            </a:r>
            <a:r>
              <a:rPr lang="en-US" dirty="0" smtClean="0">
                <a:solidFill>
                  <a:srgbClr val="0070C0"/>
                </a:solidFill>
              </a:rPr>
              <a:t>12 </a:t>
            </a:r>
            <a:r>
              <a:rPr lang="en-US" dirty="0" smtClean="0">
                <a:solidFill>
                  <a:srgbClr val="0070C0"/>
                </a:solidFill>
              </a:rPr>
              <a:t>de </a:t>
            </a:r>
            <a:r>
              <a:rPr lang="en-US" dirty="0" err="1" smtClean="0">
                <a:solidFill>
                  <a:srgbClr val="0070C0"/>
                </a:solidFill>
              </a:rPr>
              <a:t>junio</a:t>
            </a:r>
            <a:r>
              <a:rPr lang="en-US" dirty="0" smtClean="0">
                <a:solidFill>
                  <a:srgbClr val="0070C0"/>
                </a:solidFill>
              </a:rPr>
              <a:t> del 2014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7526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90: </a:t>
            </a:r>
            <a:r>
              <a:rPr lang="en-US" sz="2800" dirty="0" smtClean="0"/>
              <a:t>¿</a:t>
            </a:r>
            <a:r>
              <a:rPr lang="en-US" sz="2800" dirty="0" err="1" smtClean="0"/>
              <a:t>Por</a:t>
            </a:r>
            <a:r>
              <a:rPr lang="en-US" sz="2800" dirty="0" smtClean="0"/>
              <a:t> </a:t>
            </a:r>
            <a:r>
              <a:rPr lang="en-US" sz="2800" dirty="0" err="1" smtClean="0"/>
              <a:t>que</a:t>
            </a:r>
            <a:r>
              <a:rPr lang="en-US" sz="2800" dirty="0" smtClean="0"/>
              <a:t> no </a:t>
            </a:r>
            <a:r>
              <a:rPr lang="en-US" sz="2800" dirty="0" err="1" smtClean="0"/>
              <a:t>tiene</a:t>
            </a:r>
            <a:r>
              <a:rPr lang="en-US" sz="2800" dirty="0" smtClean="0"/>
              <a:t> </a:t>
            </a:r>
            <a:r>
              <a:rPr lang="en-US" sz="2800" dirty="0" err="1" smtClean="0"/>
              <a:t>dinero</a:t>
            </a:r>
            <a:r>
              <a:rPr lang="en-US" sz="2800" dirty="0" smtClean="0"/>
              <a:t> </a:t>
            </a:r>
            <a:r>
              <a:rPr lang="en-US" sz="2800" dirty="0" err="1" smtClean="0"/>
              <a:t>Carlitos</a:t>
            </a:r>
            <a:r>
              <a:rPr lang="en-US" sz="2800" dirty="0" smtClean="0"/>
              <a:t> en la </a:t>
            </a:r>
            <a:r>
              <a:rPr lang="en-US" sz="2800" dirty="0" err="1" smtClean="0"/>
              <a:t>pelicula</a:t>
            </a:r>
            <a:r>
              <a:rPr lang="en-US" sz="2800" dirty="0" smtClean="0"/>
              <a:t> LA </a:t>
            </a:r>
            <a:r>
              <a:rPr lang="en-US" sz="2800" dirty="0" smtClean="0"/>
              <a:t>MISMA LUNA?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/>
              <a:t>La </a:t>
            </a:r>
            <a:r>
              <a:rPr lang="en-US" b="1" dirty="0" err="1" smtClean="0"/>
              <a:t>Misma</a:t>
            </a:r>
            <a:r>
              <a:rPr lang="en-US" b="1" dirty="0" smtClean="0"/>
              <a:t> </a:t>
            </a:r>
            <a:r>
              <a:rPr lang="en-US" b="1" dirty="0" err="1" smtClean="0"/>
              <a:t>Luma</a:t>
            </a:r>
            <a:r>
              <a:rPr lang="en-US" b="1" dirty="0" smtClean="0"/>
              <a:t> (2010)</a:t>
            </a:r>
          </a:p>
          <a:p>
            <a:r>
              <a:rPr lang="en-US" sz="2800" dirty="0" smtClean="0"/>
              <a:t>You will continue to watch LA MISMA LUNA and take active notes in your notebook.</a:t>
            </a:r>
          </a:p>
          <a:p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90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  <a:r>
              <a:rPr lang="en-US" sz="2800" dirty="0" smtClean="0"/>
              <a:t>Complete the questions you are able to answer from the scenes we saw today on the LA MISMA LUNA Spanish Study Guide. </a:t>
            </a:r>
          </a:p>
        </p:txBody>
      </p:sp>
    </p:spTree>
    <p:extLst>
      <p:ext uri="{BB962C8B-B14F-4D97-AF65-F5344CB8AC3E}">
        <p14:creationId xmlns:p14="http://schemas.microsoft.com/office/powerpoint/2010/main" val="227232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2532</TotalTime>
  <Words>75</Words>
  <Application>Microsoft Office PowerPoint</Application>
  <PresentationFormat>On-screen Show (4:3)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701 La fecha es el 12 de junio del 2014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33</cp:revision>
  <cp:lastPrinted>2014-06-02T13:41:46Z</cp:lastPrinted>
  <dcterms:created xsi:type="dcterms:W3CDTF">2014-05-12T21:03:23Z</dcterms:created>
  <dcterms:modified xsi:type="dcterms:W3CDTF">2014-06-11T20:13:26Z</dcterms:modified>
</cp:coreProperties>
</file>